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D6AA1-5C1E-445B-BBD6-8DEC7AD3D121}" type="datetimeFigureOut">
              <a:rPr lang="en-US" smtClean="0"/>
              <a:pPr/>
              <a:t>9/15/2011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8E5E0-7CA4-43BB-A262-B064F0434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Title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Team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n-US" sz="2400" u="sng" dirty="0" smtClean="0"/>
              <a:t>Principal Investigators</a:t>
            </a:r>
            <a:r>
              <a:rPr lang="en-US" sz="2400" dirty="0" smtClean="0"/>
              <a:t>, </a:t>
            </a:r>
            <a:r>
              <a:rPr lang="en-US" sz="2400" dirty="0" smtClean="0"/>
              <a:t>Students (University)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MNT Facility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dirty="0" smtClean="0"/>
              <a:t>Name - University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1437"/>
            <a:ext cx="8305800" cy="457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57200" y="61722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Reference: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 Journal, Vol, No, Date. [Please add a hyperlink]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Title:</a:t>
            </a:r>
          </a:p>
          <a:p>
            <a:pPr lvl="1"/>
            <a:r>
              <a:rPr lang="en-US" dirty="0" smtClean="0"/>
              <a:t>Please chose the title that best describes the work. It could be the title of the application or the published paper.</a:t>
            </a:r>
          </a:p>
          <a:p>
            <a:r>
              <a:rPr lang="en-US" dirty="0" smtClean="0"/>
              <a:t>Team:</a:t>
            </a:r>
          </a:p>
          <a:p>
            <a:pPr lvl="1"/>
            <a:r>
              <a:rPr lang="en-US" dirty="0" smtClean="0"/>
              <a:t>Please add the team with the PIs being the first in the list and underlined. </a:t>
            </a:r>
          </a:p>
          <a:p>
            <a:pPr lvl="1"/>
            <a:r>
              <a:rPr lang="en-US" dirty="0" smtClean="0"/>
              <a:t>Please add all students who participated in the development of the prototype.</a:t>
            </a:r>
          </a:p>
          <a:p>
            <a:pPr lvl="1"/>
            <a:r>
              <a:rPr lang="en-US" dirty="0" smtClean="0"/>
              <a:t>Please mention the affiliation of the authors.</a:t>
            </a:r>
          </a:p>
          <a:p>
            <a:r>
              <a:rPr lang="en-US" dirty="0" smtClean="0"/>
              <a:t>MNT Facility:</a:t>
            </a:r>
          </a:p>
          <a:p>
            <a:pPr lvl="1"/>
            <a:r>
              <a:rPr lang="en-US" dirty="0" smtClean="0"/>
              <a:t>Please mention the MNT facility where the fabrication was conducted followed by the University name</a:t>
            </a:r>
          </a:p>
          <a:p>
            <a:r>
              <a:rPr lang="en-US" dirty="0" smtClean="0"/>
              <a:t>Illustration:</a:t>
            </a:r>
          </a:p>
          <a:p>
            <a:pPr lvl="1"/>
            <a:r>
              <a:rPr lang="en-US" dirty="0" smtClean="0"/>
              <a:t>The picture should be at least </a:t>
            </a:r>
            <a:r>
              <a:rPr lang="en-US" dirty="0" smtClean="0">
                <a:solidFill>
                  <a:srgbClr val="FF0000"/>
                </a:solidFill>
              </a:rPr>
              <a:t>695px wide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Include text that will overlay the image, and include as many relevant keywords as you can as all of the text is included in the search index.</a:t>
            </a:r>
          </a:p>
          <a:p>
            <a:pPr lvl="1"/>
            <a:r>
              <a:rPr lang="en-US" dirty="0" smtClean="0"/>
              <a:t>It is preferred that the illustration includes the principle, the highlights of the process and an SEM or a figure.</a:t>
            </a:r>
          </a:p>
          <a:p>
            <a:r>
              <a:rPr lang="en-US" dirty="0" smtClean="0"/>
              <a:t>Reference:</a:t>
            </a:r>
          </a:p>
          <a:p>
            <a:pPr lvl="1"/>
            <a:r>
              <a:rPr lang="en-US" dirty="0" smtClean="0"/>
              <a:t>The reference should include: Journal name, Vol, No, date. </a:t>
            </a:r>
          </a:p>
          <a:p>
            <a:pPr lvl="1"/>
            <a:r>
              <a:rPr lang="en-US" dirty="0" smtClean="0"/>
              <a:t>The reference should be hyperlinked to the original address where the paper was published.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196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Title: Team: Principal Investigators, Students (University) MNT Facility: Name - University</vt:lpstr>
      <vt:lpstr>Template Guidelines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“Title” “Team”</dc:title>
  <dc:creator>imed</dc:creator>
  <cp:lastModifiedBy>imed</cp:lastModifiedBy>
  <cp:revision>30</cp:revision>
  <dcterms:created xsi:type="dcterms:W3CDTF">2010-11-08T15:58:45Z</dcterms:created>
  <dcterms:modified xsi:type="dcterms:W3CDTF">2011-09-15T15:37:59Z</dcterms:modified>
</cp:coreProperties>
</file>